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4" r:id="rId3"/>
    <p:sldId id="269" r:id="rId4"/>
    <p:sldId id="270" r:id="rId5"/>
    <p:sldId id="271" r:id="rId6"/>
    <p:sldId id="272" r:id="rId7"/>
    <p:sldId id="274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65" r:id="rId19"/>
    <p:sldId id="26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99F50-1DC3-4DBE-BE79-C5BC13B81E53}" type="datetimeFigureOut">
              <a:rPr lang="ru-RU" smtClean="0"/>
              <a:t>18 сентября чт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6F733-A360-4778-8EE9-1E4845C6B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25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5D349-A89A-47D8-8FE3-6AD4BE151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02B576-FA80-4415-B936-A3C52A7A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C6FC0C-2442-4669-AE25-FBF9201A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E0129-0053-4459-800D-D19505D7DD40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A9EC0F-0DDF-4D6A-ADB3-ABC565B8B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0EDA21-34D0-40A7-B35E-6CE3AC8F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0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65C1-DB83-4576-856B-80097248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23FB7-9FB6-4AF4-9DCF-F7BC40727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58EEF7-2982-4D70-B8EC-7E409BA1B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E01BD2-B126-4D6D-BF0A-160BE2DA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7EBD19-6355-48C2-9214-0937B8312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57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91274-960B-4587-8FCF-BE53E8E0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01391D-4DC7-43E4-BBBF-7F6594A3F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88DAA-D0BF-4CA1-B0BE-D37DA1D9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0DBC-9F6F-4437-8DE0-CB5BB7230278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F3F760-F59D-422D-BE62-71E6434D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B3D832-C4D5-4EA1-814F-C76461E4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4AA22-8486-461F-BF58-AD0F7A3AA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363EB2-1660-43FC-BFD8-E65930807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19B059-21B8-477B-8E22-8AF4F63B7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29CE4C-DF9E-4D80-B2EF-4142ED4A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1194-8628-4A1D-95EE-E6CC4221AFBA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F96521-6096-490D-88A4-47AF3B1F1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B1C5CF-4D37-4223-A4A6-4807117C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48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065A0-8AFC-4F91-A764-EA3025DD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17BFF5-2744-4794-BF3B-D206B88D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22727D-4A94-45D8-9788-228421C43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88B8DF-2519-4A49-9F09-1CEBF63A6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A390F-0762-41A5-BAD6-A5A97E562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AD551B-3B0A-4FC8-A791-B1C5FC35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6963-D057-443A-B529-9C56ADDF4A50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2E849B-2585-47C0-AF0F-B360CE7A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227770-BF7C-41CE-B9E8-27AFA366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96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743DB-D9D3-4C23-A88E-551185C0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05AC07-5BE3-41C7-BCE9-714E92FB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10B8C-0757-4BCE-81CF-893081445F9C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2FC350-0CEA-41C0-89A3-3134738D4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ED9DDD-46F8-4B63-A08C-A124B8CA9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04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48AA04A-1E35-4D15-B9E7-FADF1808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2785-F2C5-4722-9BF4-6202C4BCCA5E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41B7DF-498A-410F-8DD4-CEDD3628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76B063-724D-4801-8807-FB99FE36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6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870A4-90C6-414B-ACAA-330CCD229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8C85B-2F59-42AF-B1D3-BCB40CFA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63D6B1-8D13-45D3-994C-160FC5216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AD0540-CB9F-47B1-AA03-30150DD8B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36AD4-1706-4A2E-81CE-11E1263D3625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4C8CEC-1E76-410B-B734-9B542075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5CED28-6595-4495-8DFF-C01B9FF6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6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07D6D-AF12-4F6E-93B8-53C7F3001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1B7FD8-5EDC-40EF-A4DA-688C27AFF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A2F41A-1523-4957-8765-81F8906E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5D78C8-80E2-4672-8FC3-58E495C9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569-555A-4053-B66A-FA80AF849C64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5738BB-5A22-44B7-B933-2199CECC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9CB76-A287-4490-BF4A-9CC831AE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68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99B42-A22E-4CB3-A9CD-60AF343F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8EEF14-DD77-44CB-A4E2-FBD9E1E1F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2ABB8D-6C79-4DAD-88B0-DE32E2F6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6332-0203-4CB8-9A60-3EADE385E9E1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19F02-8AF8-4E9D-AB53-5B67BE72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CF5BC-D42F-43C8-B69E-08405D80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867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C46BB6-38F2-4BD6-B613-B7BEF04C1E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FAA3A9-A0C6-4020-B193-B0400CA45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4AB7B-8997-4D6E-9FE4-E9AA9517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B653-25DE-416B-80A8-081158CDCDF0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EE7A8-22AF-449F-8A3D-290584EF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53F4B7-1440-46AD-9CA8-E7A2E4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77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1269B-62AC-46C1-8B3D-8233158D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733902-5329-4086-8444-A1294526A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81F04-AEDB-433E-B96B-3061E1877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07CF-F6DF-4314-807E-474C6E87A64E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2CF0AC-E9A0-4F5F-8553-456AE3E3B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765874-8279-4673-B287-6F736C37D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37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AE198A-A45F-4240-8592-795F1B0E2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57425"/>
            <a:ext cx="9144000" cy="2057399"/>
          </a:xfrm>
        </p:spPr>
        <p:txBody>
          <a:bodyPr>
            <a:noAutofit/>
          </a:bodyPr>
          <a:lstStyle/>
          <a:p>
            <a:r>
              <a:rPr lang="ru-RU" sz="4800" b="1" dirty="0">
                <a:effectLst/>
                <a:latin typeface="Century Gothic" panose="020B0502020202020204" pitchFamily="34" charset="0"/>
              </a:rPr>
              <a:t>Ключевые процессы управления интеграцией проекта</a:t>
            </a:r>
            <a:endParaRPr lang="en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515B31-169E-4F81-BA5D-723BE29A2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59512"/>
            <a:ext cx="9144000" cy="509065"/>
          </a:xfrm>
        </p:spPr>
        <p:txBody>
          <a:bodyPr/>
          <a:lstStyle/>
          <a:p>
            <a:r>
              <a:rPr lang="ru-RU" dirty="0"/>
              <a:t>	Тищенко Артём, гр. 5130201/20101 (449м)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1E77F0B-8C3D-4D7D-840A-163711F4F8A8}"/>
              </a:ext>
            </a:extLst>
          </p:cNvPr>
          <p:cNvSpPr txBox="1">
            <a:spLocks/>
          </p:cNvSpPr>
          <p:nvPr/>
        </p:nvSpPr>
        <p:spPr>
          <a:xfrm>
            <a:off x="1524000" y="5989750"/>
            <a:ext cx="9144000" cy="50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2025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43144F-603D-457E-B749-D87344C8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90618" y="381740"/>
            <a:ext cx="932155" cy="93215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39232-BC46-481C-A2D3-A483811EADAB}"/>
              </a:ext>
            </a:extLst>
          </p:cNvPr>
          <p:cNvSpPr txBox="1"/>
          <p:nvPr/>
        </p:nvSpPr>
        <p:spPr>
          <a:xfrm>
            <a:off x="1322772" y="381740"/>
            <a:ext cx="10092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Санкт-Петербургский Политехнический Университет Петра Великого</a:t>
            </a:r>
          </a:p>
          <a:p>
            <a:pPr algn="ctr"/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Институт компьютерных наук и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52262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Процессы управления интеграцией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Слово «интеграция» отражает суть:</a:t>
            </a:r>
          </a:p>
          <a:p>
            <a:r>
              <a:rPr lang="ru-RU" dirty="0"/>
              <a:t>объединение и консолидация разных планов и процессов;</a:t>
            </a:r>
          </a:p>
          <a:p>
            <a:r>
              <a:rPr lang="ru-RU" dirty="0"/>
              <a:t>координация ресурсов и интересов;</a:t>
            </a:r>
          </a:p>
          <a:p>
            <a:r>
              <a:rPr lang="ru-RU" dirty="0"/>
              <a:t>поиск баланса между конкурирующими целями (например, «быстрее» </a:t>
            </a:r>
            <a:r>
              <a:rPr lang="ru-RU" dirty="0" err="1"/>
              <a:t>vs</a:t>
            </a:r>
            <a:r>
              <a:rPr lang="ru-RU" dirty="0"/>
              <a:t> «дешевле»);</a:t>
            </a:r>
          </a:p>
          <a:p>
            <a:r>
              <a:rPr lang="ru-RU" dirty="0"/>
              <a:t>контроль взаимозависимостей.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30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Процессы управления интеграцией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4.1 Разработка устава проекта</a:t>
            </a:r>
          </a:p>
          <a:p>
            <a:r>
              <a:rPr lang="ru-RU" dirty="0"/>
              <a:t>4.2 Разработка плана управления проектом</a:t>
            </a:r>
          </a:p>
          <a:p>
            <a:r>
              <a:rPr lang="ru-RU" b="1" dirty="0"/>
              <a:t>4.3 Руководство и управление работами проекта</a:t>
            </a:r>
          </a:p>
          <a:p>
            <a:r>
              <a:rPr lang="ru-RU" b="1" dirty="0"/>
              <a:t>4.4 Мониторинг и контроль работ проекта</a:t>
            </a:r>
          </a:p>
          <a:p>
            <a:r>
              <a:rPr lang="ru-RU" b="1" dirty="0"/>
              <a:t>4.5 Интегрированный контроль изменений</a:t>
            </a:r>
          </a:p>
          <a:p>
            <a:r>
              <a:rPr lang="ru-RU" dirty="0"/>
              <a:t>4.6 Закрытие проекта или фазы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*Нумерация процессов из </a:t>
            </a:r>
            <a:r>
              <a:rPr lang="en-US" dirty="0"/>
              <a:t>“</a:t>
            </a:r>
            <a:r>
              <a:rPr lang="ru-RU" dirty="0"/>
              <a:t>Руководства </a:t>
            </a:r>
            <a:r>
              <a:rPr lang="en-US" dirty="0"/>
              <a:t>PMBOK”</a:t>
            </a:r>
            <a:r>
              <a:rPr lang="ru-RU" dirty="0"/>
              <a:t> (5-е изд.)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4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Процессы управления интеграцией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4.3 Руководство и управление работами проекта – выполнение запланированных задач и внедрение одобренных изменений, чтобы выпускать результаты проекта.</a:t>
            </a:r>
          </a:p>
          <a:p>
            <a:r>
              <a:rPr lang="ru-RU" dirty="0"/>
              <a:t>4.4 Мониторинг и контроль работ проекта – отслеживание факта против плана, выявление отклонений, подготовка отчётов и рекомендаций.</a:t>
            </a:r>
          </a:p>
          <a:p>
            <a:r>
              <a:rPr lang="ru-RU" dirty="0"/>
              <a:t>4.5 Интегрированный контроль изменений – централизованная обработка запросов на изменения: анализ, обновление плана и документации.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4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Руководство и управление работами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532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/>
              <a:t>Руководство и управление работами проекта — процесс руководства и исполнения работ, определенных в плане управления проектом, и применения одобренных изменений для достижения целей проекта.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5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7F7BB1-94C2-4952-8F75-12C5587F56DC}"/>
              </a:ext>
            </a:extLst>
          </p:cNvPr>
          <p:cNvSpPr txBox="1">
            <a:spLocks/>
          </p:cNvSpPr>
          <p:nvPr/>
        </p:nvSpPr>
        <p:spPr>
          <a:xfrm>
            <a:off x="8496300" y="1590675"/>
            <a:ext cx="2971800" cy="4505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Инициация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Планирование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Исполнение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Мониторинг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 контроль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Завершение</a:t>
            </a:r>
          </a:p>
        </p:txBody>
      </p:sp>
    </p:spTree>
    <p:extLst>
      <p:ext uri="{BB962C8B-B14F-4D97-AF65-F5344CB8AC3E}">
        <p14:creationId xmlns:p14="http://schemas.microsoft.com/office/powerpoint/2010/main" val="417325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Руководство и управление работами проекта</a:t>
            </a:r>
            <a:r>
              <a:rPr lang="en-US" dirty="0"/>
              <a:t>: </a:t>
            </a:r>
            <a:r>
              <a:rPr lang="ru-RU" dirty="0"/>
              <a:t>Входы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 управления проектом (/ содержанием </a:t>
            </a:r>
            <a:r>
              <a:rPr lang="en-US" dirty="0"/>
              <a:t>/</a:t>
            </a:r>
            <a:r>
              <a:rPr lang="ru-RU" dirty="0"/>
              <a:t> требованиями</a:t>
            </a:r>
            <a:r>
              <a:rPr lang="en-US" dirty="0"/>
              <a:t> </a:t>
            </a:r>
            <a:r>
              <a:rPr lang="ru-RU" dirty="0"/>
              <a:t>         / расписанием / стоимостью )</a:t>
            </a:r>
          </a:p>
          <a:p>
            <a:r>
              <a:rPr lang="ru-RU" dirty="0"/>
              <a:t>Одобренные запросы на изменения (выход 4.5)</a:t>
            </a:r>
          </a:p>
          <a:p>
            <a:r>
              <a:rPr lang="ru-RU" dirty="0"/>
              <a:t>Факторы среды предприятия (культура организации, инфраструктура, управление персоналом)</a:t>
            </a:r>
          </a:p>
          <a:p>
            <a:r>
              <a:rPr lang="ru-RU" dirty="0"/>
              <a:t>Активы процессов организации (руководящие указания, инструкции, правила обмена информацией, базы частых проблем)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32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Руководство и управление работами проекта</a:t>
            </a:r>
            <a:r>
              <a:rPr lang="en-US" dirty="0"/>
              <a:t>: </a:t>
            </a:r>
            <a:r>
              <a:rPr lang="ru-RU" dirty="0"/>
              <a:t>Выходы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Поставляемые результаты </a:t>
            </a:r>
            <a:r>
              <a:rPr lang="en-US" dirty="0"/>
              <a:t>(</a:t>
            </a:r>
            <a:r>
              <a:rPr lang="ru-RU" dirty="0"/>
              <a:t>…поддающийся проверке продукт, результат… материальные компоненты, создаваемые для достижения целей проекта)</a:t>
            </a:r>
          </a:p>
          <a:p>
            <a:r>
              <a:rPr lang="ru-RU" dirty="0"/>
              <a:t>Данные об исполнении работ (ключевые показатели исполнения, даты старта и финиша операций, количество дефектов, …)</a:t>
            </a:r>
          </a:p>
          <a:p>
            <a:r>
              <a:rPr lang="ru-RU" dirty="0"/>
              <a:t>Запросы на изменения (предложения по корректировке планов, сроков, стоимости, качества)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55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Руководство и управление работами проекта</a:t>
            </a:r>
            <a:r>
              <a:rPr lang="en-US" dirty="0"/>
              <a:t>: </a:t>
            </a:r>
            <a:r>
              <a:rPr lang="ru-RU" dirty="0"/>
              <a:t>Инструменты и методы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Экспертная оценка</a:t>
            </a:r>
          </a:p>
          <a:p>
            <a:r>
              <a:rPr lang="ru-RU" dirty="0"/>
              <a:t>Информационная система управления проектами</a:t>
            </a:r>
          </a:p>
          <a:p>
            <a:r>
              <a:rPr lang="ru-RU" dirty="0"/>
              <a:t>Совещания</a:t>
            </a:r>
          </a:p>
          <a:p>
            <a:endParaRPr lang="ru-RU" dirty="0"/>
          </a:p>
          <a:p>
            <a:pPr marL="0" indent="0">
              <a:buNone/>
            </a:pPr>
            <a:r>
              <a:rPr lang="en-US" i="1" dirty="0" err="1"/>
              <a:t>ProjectLibre</a:t>
            </a:r>
            <a:r>
              <a:rPr lang="en-US" i="1" dirty="0"/>
              <a:t>, Microsoft Project, Primavera…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653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и контроль работ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41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/>
              <a:t>Мониторинг и контроль работ проекта — процесс отслеживания, проверки и ведения отчетности о ходе исполнения для достижения целей исполнения, определенных в плане управления проектом.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9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7F7BB1-94C2-4952-8F75-12C5587F56DC}"/>
              </a:ext>
            </a:extLst>
          </p:cNvPr>
          <p:cNvSpPr txBox="1">
            <a:spLocks/>
          </p:cNvSpPr>
          <p:nvPr/>
        </p:nvSpPr>
        <p:spPr>
          <a:xfrm>
            <a:off x="8496300" y="1590675"/>
            <a:ext cx="2971800" cy="4505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Инициация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Планирование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Исполнение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Мониторинг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и контроль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Завершение</a:t>
            </a:r>
          </a:p>
        </p:txBody>
      </p:sp>
    </p:spTree>
    <p:extLst>
      <p:ext uri="{BB962C8B-B14F-4D97-AF65-F5344CB8AC3E}">
        <p14:creationId xmlns:p14="http://schemas.microsoft.com/office/powerpoint/2010/main" val="65405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и контроль работ проекта</a:t>
            </a:r>
            <a:r>
              <a:rPr lang="en-US" dirty="0"/>
              <a:t>: </a:t>
            </a:r>
            <a:r>
              <a:rPr lang="ru-RU" dirty="0"/>
              <a:t>Входы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План управления проектом, факторы среды предприятия, активы процессов организации</a:t>
            </a:r>
          </a:p>
          <a:p>
            <a:r>
              <a:rPr lang="ru-RU" dirty="0"/>
              <a:t>Прогнозы в отношении расписания (отклонения по срокам, индекс выполнения сроков работ)</a:t>
            </a:r>
          </a:p>
          <a:p>
            <a:r>
              <a:rPr lang="ru-RU" dirty="0"/>
              <a:t>Прогнозы в отношении стоимости (отклонения по стоимости, индекс выполнения стоимости)</a:t>
            </a:r>
          </a:p>
          <a:p>
            <a:r>
              <a:rPr lang="ru-RU" dirty="0"/>
              <a:t>Подтверждённые изменения</a:t>
            </a:r>
          </a:p>
          <a:p>
            <a:r>
              <a:rPr lang="ru-RU" dirty="0"/>
              <a:t>Информация об исполнении работ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011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и контроль работ проекта</a:t>
            </a:r>
            <a:r>
              <a:rPr lang="en-US" dirty="0"/>
              <a:t>: </a:t>
            </a:r>
            <a:r>
              <a:rPr lang="ru-RU" dirty="0"/>
              <a:t>Выходы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Запросы на изменения (создаются в результате сравнения запланированных результатов с фактическими)</a:t>
            </a:r>
          </a:p>
          <a:p>
            <a:r>
              <a:rPr lang="ru-RU" dirty="0"/>
              <a:t>Отчеты об исполнении работ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06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и контроль работ проекта </a:t>
            </a:r>
            <a:r>
              <a:rPr lang="en-US" dirty="0"/>
              <a:t>: </a:t>
            </a:r>
            <a:r>
              <a:rPr lang="ru-RU" dirty="0"/>
              <a:t>Инструменты и методы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Экспертная оценка</a:t>
            </a:r>
          </a:p>
          <a:p>
            <a:r>
              <a:rPr lang="ru-RU" dirty="0"/>
              <a:t>Информационная система управления проектами</a:t>
            </a:r>
          </a:p>
          <a:p>
            <a:r>
              <a:rPr lang="ru-RU" dirty="0"/>
              <a:t>Совещания</a:t>
            </a:r>
          </a:p>
          <a:p>
            <a:r>
              <a:rPr lang="ru-RU" dirty="0"/>
              <a:t>Аналитические методы</a:t>
            </a:r>
          </a:p>
          <a:p>
            <a:endParaRPr lang="ru-RU" dirty="0"/>
          </a:p>
          <a:p>
            <a:pPr marL="0" indent="0">
              <a:buNone/>
            </a:pPr>
            <a:r>
              <a:rPr lang="en-US" i="1" dirty="0"/>
              <a:t>Jira, Power BI</a:t>
            </a:r>
            <a:r>
              <a:rPr lang="ru-RU" i="1" dirty="0"/>
              <a:t>, </a:t>
            </a:r>
            <a:r>
              <a:rPr lang="en-US" i="1" dirty="0"/>
              <a:t>Tableau…</a:t>
            </a:r>
            <a:endParaRPr lang="ru-RU" i="1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397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Интегрированный контроль изменений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41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i="1" dirty="0"/>
              <a:t>Интегрированный контроль изменений — процесс анализа всех запросов на изменения, их одобрения и управления изменениями, а также предоставления информации об их состоянии.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13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7F7BB1-94C2-4952-8F75-12C5587F56DC}"/>
              </a:ext>
            </a:extLst>
          </p:cNvPr>
          <p:cNvSpPr txBox="1">
            <a:spLocks/>
          </p:cNvSpPr>
          <p:nvPr/>
        </p:nvSpPr>
        <p:spPr>
          <a:xfrm>
            <a:off x="8496300" y="1590675"/>
            <a:ext cx="2971800" cy="4505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Инициация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Планирование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Исполнение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↓↑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Мониторинг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и контроль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↓</a:t>
            </a:r>
            <a:endParaRPr lang="ru-RU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Завершение</a:t>
            </a:r>
          </a:p>
        </p:txBody>
      </p:sp>
    </p:spTree>
    <p:extLst>
      <p:ext uri="{BB962C8B-B14F-4D97-AF65-F5344CB8AC3E}">
        <p14:creationId xmlns:p14="http://schemas.microsoft.com/office/powerpoint/2010/main" val="3315627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Интегрированный контроль изменений</a:t>
            </a:r>
            <a:r>
              <a:rPr lang="en-US" dirty="0"/>
              <a:t>: </a:t>
            </a:r>
            <a:r>
              <a:rPr lang="ru-RU" dirty="0"/>
              <a:t>Входы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План управления проектом, факторы среды предприятия, активы процессов организации</a:t>
            </a:r>
          </a:p>
          <a:p>
            <a:r>
              <a:rPr lang="ru-RU" dirty="0"/>
              <a:t>Отчеты об исполнении работ</a:t>
            </a:r>
            <a:endParaRPr lang="en-US" dirty="0"/>
          </a:p>
          <a:p>
            <a:r>
              <a:rPr lang="ru-RU" dirty="0"/>
              <a:t>Запросы на изменения</a:t>
            </a:r>
            <a:endParaRPr lang="en-US" dirty="0"/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8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Интегрированный контроль изменений</a:t>
            </a:r>
            <a:r>
              <a:rPr lang="en-US" dirty="0"/>
              <a:t>: </a:t>
            </a:r>
            <a:r>
              <a:rPr lang="ru-RU" dirty="0"/>
              <a:t>Выходы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Одобренные запросы на изменения</a:t>
            </a:r>
          </a:p>
          <a:p>
            <a:r>
              <a:rPr lang="ru-RU" dirty="0"/>
              <a:t>Журнал изменений (в т. ч. отклонённых)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23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Интегрированный контроль изменений</a:t>
            </a:r>
            <a:r>
              <a:rPr lang="en-US" dirty="0"/>
              <a:t>: </a:t>
            </a:r>
            <a:r>
              <a:rPr lang="ru-RU" dirty="0"/>
              <a:t>Инструменты и методы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Экспертная оценка</a:t>
            </a:r>
          </a:p>
          <a:p>
            <a:r>
              <a:rPr lang="ru-RU" dirty="0"/>
              <a:t>Совещания</a:t>
            </a:r>
          </a:p>
          <a:p>
            <a:r>
              <a:rPr lang="ru-RU" dirty="0"/>
              <a:t>Инструменты контроля изменений</a:t>
            </a:r>
          </a:p>
          <a:p>
            <a:endParaRPr lang="ru-RU" dirty="0"/>
          </a:p>
          <a:p>
            <a:pPr marL="0" indent="0">
              <a:buNone/>
            </a:pPr>
            <a:r>
              <a:rPr lang="en-US" i="1" dirty="0"/>
              <a:t>Git (?)…</a:t>
            </a:r>
            <a:endParaRPr lang="ru-RU" i="1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812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1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“Projects Integration Management in the 'Construction Industry'”</a:t>
            </a:r>
            <a:endParaRPr lang="ru-RU" dirty="0"/>
          </a:p>
          <a:p>
            <a:r>
              <a:rPr lang="ru-RU" dirty="0"/>
              <a:t>Управление интеграцией критично для успешной реализации строительных проектов, особенно крупных</a:t>
            </a:r>
          </a:p>
          <a:p>
            <a:r>
              <a:rPr lang="ru-RU" dirty="0"/>
              <a:t>ПМ должен обеспечивать согласованность всех участников и процессов на протяжении всего цикла</a:t>
            </a:r>
          </a:p>
          <a:p>
            <a:r>
              <a:rPr lang="ru-RU" dirty="0"/>
              <a:t>Строительные проекты требуют дополнений к стандартным процессам PMBOK</a:t>
            </a:r>
          </a:p>
          <a:p>
            <a:endParaRPr lang="ru-RU" b="0" i="1" dirty="0">
              <a:solidFill>
                <a:srgbClr val="29242A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19 сентября пт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636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Обзор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1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“Change Management on a Mega Project: A Case Study”</a:t>
            </a:r>
            <a:r>
              <a:rPr lang="ru-RU" b="0" i="1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— </a:t>
            </a:r>
            <a:r>
              <a:rPr lang="ru-RU" dirty="0"/>
              <a:t>разбор крупнейшего инфраструктурного проекта в Омане.</a:t>
            </a:r>
          </a:p>
          <a:p>
            <a:r>
              <a:rPr lang="ru-RU" dirty="0"/>
              <a:t>Интегрированный контроль изменений в том или ином виде необходим в больших проектах</a:t>
            </a:r>
          </a:p>
          <a:p>
            <a:r>
              <a:rPr lang="ru-RU" dirty="0"/>
              <a:t>Все изменения должны фиксироваться письменно, даже если инициированы устно</a:t>
            </a:r>
            <a:endParaRPr lang="ru-RU" b="0" i="1" dirty="0">
              <a:solidFill>
                <a:srgbClr val="29242A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18 сентября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9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ED69A-2745-4434-8643-A1B94D00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503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752</Words>
  <Application>Microsoft Office PowerPoint</Application>
  <PresentationFormat>Широкоэкранный</PresentationFormat>
  <Paragraphs>168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Consolas</vt:lpstr>
      <vt:lpstr>Google Sans</vt:lpstr>
      <vt:lpstr>Тема Office</vt:lpstr>
      <vt:lpstr>Ключевые процессы управления интеграцией проекта</vt:lpstr>
      <vt:lpstr>Процессы управления интеграцией</vt:lpstr>
      <vt:lpstr>Процессы управления интеграцией</vt:lpstr>
      <vt:lpstr>Процессы управления интеграцией</vt:lpstr>
      <vt:lpstr>Руководство и управление работами проекта</vt:lpstr>
      <vt:lpstr>Руководство и управление работами проекта: Входы</vt:lpstr>
      <vt:lpstr>Руководство и управление работами проекта: Выходы</vt:lpstr>
      <vt:lpstr>Руководство и управление работами проекта: Инструменты и методы</vt:lpstr>
      <vt:lpstr>Мониторинг и контроль работ проекта</vt:lpstr>
      <vt:lpstr>Мониторинг и контроль работ проекта: Входы</vt:lpstr>
      <vt:lpstr>Мониторинг и контроль работ проекта: Выходы</vt:lpstr>
      <vt:lpstr>Мониторинг и контроль работ проекта : Инструменты и методы</vt:lpstr>
      <vt:lpstr>Интегрированный контроль изменений</vt:lpstr>
      <vt:lpstr>Интегрированный контроль изменений: Входы</vt:lpstr>
      <vt:lpstr>Интегрированный контроль изменений: Выходы</vt:lpstr>
      <vt:lpstr>Интегрированный контроль изменений: Инструменты и методы</vt:lpstr>
      <vt:lpstr>Обзор литературы</vt:lpstr>
      <vt:lpstr>Обзор литературы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paclitaxel-resistant ovarian cancer cells using holographic flow cytometry through interpretable machine learning</dc:title>
  <dc:creator>Артём Тищенко</dc:creator>
  <cp:lastModifiedBy>Артём Тищенко</cp:lastModifiedBy>
  <cp:revision>50</cp:revision>
  <dcterms:created xsi:type="dcterms:W3CDTF">2024-09-12T09:28:35Z</dcterms:created>
  <dcterms:modified xsi:type="dcterms:W3CDTF">2025-09-18T21:33:21Z</dcterms:modified>
</cp:coreProperties>
</file>